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7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DCC6C-1AF9-489D-B5FF-B109F6391183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17DB3FF-5159-44D8-A3EA-2DCCC9714A98}">
      <dgm:prSet phldrT="[Tekst]"/>
      <dgm:spPr/>
      <dgm:t>
        <a:bodyPr/>
        <a:lstStyle/>
        <a:p>
          <a:r>
            <a:rPr lang="hr-HR" dirty="0"/>
            <a:t>2. </a:t>
          </a:r>
          <a:r>
            <a:rPr lang="hr-HR" dirty="0" err="1"/>
            <a:t>sakramenat</a:t>
          </a:r>
          <a:endParaRPr lang="hr-HR" dirty="0"/>
        </a:p>
      </dgm:t>
    </dgm:pt>
    <dgm:pt modelId="{6C1AFD68-2E44-4AF1-8AFF-A7791A3711E0}" type="parTrans" cxnId="{A3577C4C-3096-4966-BB76-20A4E57B6895}">
      <dgm:prSet/>
      <dgm:spPr/>
      <dgm:t>
        <a:bodyPr/>
        <a:lstStyle/>
        <a:p>
          <a:endParaRPr lang="hr-HR"/>
        </a:p>
      </dgm:t>
    </dgm:pt>
    <dgm:pt modelId="{F22A8F63-48D2-46A2-943C-A1688C0F1778}" type="sibTrans" cxnId="{A3577C4C-3096-4966-BB76-20A4E57B6895}">
      <dgm:prSet/>
      <dgm:spPr/>
      <dgm:t>
        <a:bodyPr/>
        <a:lstStyle/>
        <a:p>
          <a:endParaRPr lang="hr-HR"/>
        </a:p>
      </dgm:t>
    </dgm:pt>
    <dgm:pt modelId="{E5A222FA-2C99-45DA-AEDE-7CEC4BDAE670}">
      <dgm:prSet phldrT="[Tekst]"/>
      <dgm:spPr/>
      <dgm:t>
        <a:bodyPr/>
        <a:lstStyle/>
        <a:p>
          <a:r>
            <a:rPr lang="hr-HR" dirty="0"/>
            <a:t>KRIZMA</a:t>
          </a:r>
        </a:p>
      </dgm:t>
    </dgm:pt>
    <dgm:pt modelId="{54C449E5-AE6D-4CE3-9AAC-001EB2530FFB}" type="parTrans" cxnId="{26660A58-0C93-46C1-8C0F-643BE3C33F99}">
      <dgm:prSet/>
      <dgm:spPr/>
      <dgm:t>
        <a:bodyPr/>
        <a:lstStyle/>
        <a:p>
          <a:endParaRPr lang="hr-HR"/>
        </a:p>
      </dgm:t>
    </dgm:pt>
    <dgm:pt modelId="{EF4DA961-E619-4EC7-8272-DE264FC1869F}" type="sibTrans" cxnId="{26660A58-0C93-46C1-8C0F-643BE3C33F99}">
      <dgm:prSet/>
      <dgm:spPr/>
      <dgm:t>
        <a:bodyPr/>
        <a:lstStyle/>
        <a:p>
          <a:endParaRPr lang="hr-HR"/>
        </a:p>
      </dgm:t>
    </dgm:pt>
    <dgm:pt modelId="{A8E2831E-B31F-4D52-9006-28D86814A991}">
      <dgm:prSet phldrT="[Tekst]"/>
      <dgm:spPr/>
      <dgm:t>
        <a:bodyPr/>
        <a:lstStyle/>
        <a:p>
          <a:r>
            <a:rPr lang="hr-HR" dirty="0"/>
            <a:t>BERMA</a:t>
          </a:r>
        </a:p>
      </dgm:t>
    </dgm:pt>
    <dgm:pt modelId="{E40F89C8-0E4C-4E9A-BA38-73A882F78BD8}" type="parTrans" cxnId="{023497A7-1D40-44B1-A5F8-0BDFF5ED6CE1}">
      <dgm:prSet/>
      <dgm:spPr/>
      <dgm:t>
        <a:bodyPr/>
        <a:lstStyle/>
        <a:p>
          <a:endParaRPr lang="hr-HR"/>
        </a:p>
      </dgm:t>
    </dgm:pt>
    <dgm:pt modelId="{6A0C0F00-9D73-4632-8CC0-C4C7F0DAAD79}" type="sibTrans" cxnId="{023497A7-1D40-44B1-A5F8-0BDFF5ED6CE1}">
      <dgm:prSet/>
      <dgm:spPr/>
      <dgm:t>
        <a:bodyPr/>
        <a:lstStyle/>
        <a:p>
          <a:endParaRPr lang="hr-HR"/>
        </a:p>
      </dgm:t>
    </dgm:pt>
    <dgm:pt modelId="{B4EE4967-464F-4574-91FD-5D7D22F03EFE}">
      <dgm:prSet phldrT="[Tekst]"/>
      <dgm:spPr/>
      <dgm:t>
        <a:bodyPr/>
        <a:lstStyle/>
        <a:p>
          <a:r>
            <a:rPr lang="hr-HR" dirty="0"/>
            <a:t>FIRMA</a:t>
          </a:r>
        </a:p>
      </dgm:t>
    </dgm:pt>
    <dgm:pt modelId="{4F016F43-92CA-4EB4-8AB3-D62585B75BB6}" type="parTrans" cxnId="{3BF904D9-0EA6-4F49-AD6D-EF82B58BA7D0}">
      <dgm:prSet/>
      <dgm:spPr/>
      <dgm:t>
        <a:bodyPr/>
        <a:lstStyle/>
        <a:p>
          <a:endParaRPr lang="hr-HR"/>
        </a:p>
      </dgm:t>
    </dgm:pt>
    <dgm:pt modelId="{EA667F4A-29F3-4BAD-A2D1-4B6363BB8457}" type="sibTrans" cxnId="{3BF904D9-0EA6-4F49-AD6D-EF82B58BA7D0}">
      <dgm:prSet/>
      <dgm:spPr/>
      <dgm:t>
        <a:bodyPr/>
        <a:lstStyle/>
        <a:p>
          <a:endParaRPr lang="hr-HR"/>
        </a:p>
      </dgm:t>
    </dgm:pt>
    <dgm:pt modelId="{233B17D4-F9C4-43B7-9570-6CEE7D92BE3B}">
      <dgm:prSet phldrT="[Tekst]"/>
      <dgm:spPr/>
      <dgm:t>
        <a:bodyPr/>
        <a:lstStyle/>
        <a:p>
          <a:r>
            <a:rPr lang="hr-HR" dirty="0"/>
            <a:t>POTVRDA</a:t>
          </a:r>
        </a:p>
      </dgm:t>
    </dgm:pt>
    <dgm:pt modelId="{3B9345A9-7825-46C3-ADEE-D42CD22DC90D}" type="parTrans" cxnId="{006C9A9C-CEA0-4DDE-BCE6-A83B59FC2747}">
      <dgm:prSet/>
      <dgm:spPr/>
      <dgm:t>
        <a:bodyPr/>
        <a:lstStyle/>
        <a:p>
          <a:endParaRPr lang="hr-HR"/>
        </a:p>
      </dgm:t>
    </dgm:pt>
    <dgm:pt modelId="{D000DF75-98FF-4BA1-AF5A-582297E8DFC7}" type="sibTrans" cxnId="{006C9A9C-CEA0-4DDE-BCE6-A83B59FC2747}">
      <dgm:prSet/>
      <dgm:spPr/>
      <dgm:t>
        <a:bodyPr/>
        <a:lstStyle/>
        <a:p>
          <a:endParaRPr lang="hr-HR"/>
        </a:p>
      </dgm:t>
    </dgm:pt>
    <dgm:pt modelId="{8FF41AA0-5220-4D4B-8169-A23AE3CD7F24}">
      <dgm:prSet/>
      <dgm:spPr/>
      <dgm:t>
        <a:bodyPr/>
        <a:lstStyle/>
        <a:p>
          <a:r>
            <a:rPr lang="hr-HR" dirty="0"/>
            <a:t>SAKRAMENAT  DUHA SVETOGA</a:t>
          </a:r>
        </a:p>
      </dgm:t>
    </dgm:pt>
    <dgm:pt modelId="{F0DD4733-35F1-40F4-958B-55D02C708D6A}" type="parTrans" cxnId="{A5E640F4-6ACF-4822-B45D-10F85C5EB4E0}">
      <dgm:prSet/>
      <dgm:spPr/>
      <dgm:t>
        <a:bodyPr/>
        <a:lstStyle/>
        <a:p>
          <a:endParaRPr lang="hr-HR"/>
        </a:p>
      </dgm:t>
    </dgm:pt>
    <dgm:pt modelId="{64A7C079-0EB9-4EBC-9ECD-B2F65022F3C9}" type="sibTrans" cxnId="{A5E640F4-6ACF-4822-B45D-10F85C5EB4E0}">
      <dgm:prSet/>
      <dgm:spPr/>
      <dgm:t>
        <a:bodyPr/>
        <a:lstStyle/>
        <a:p>
          <a:endParaRPr lang="hr-HR"/>
        </a:p>
      </dgm:t>
    </dgm:pt>
    <dgm:pt modelId="{2DB5B66C-62A5-4143-93F8-3F49A8E1DA66}">
      <dgm:prSet/>
      <dgm:spPr/>
      <dgm:t>
        <a:bodyPr/>
        <a:lstStyle/>
        <a:p>
          <a:r>
            <a:rPr lang="hr-HR" dirty="0"/>
            <a:t>SAKRAMENT KRŠĆANSKE ZRELOSTI</a:t>
          </a:r>
        </a:p>
      </dgm:t>
    </dgm:pt>
    <dgm:pt modelId="{40A19D7C-B965-4A24-9AFD-FC6CAE5D8C3C}" type="parTrans" cxnId="{B90C4921-E9FA-4692-929D-C198C9FC1593}">
      <dgm:prSet/>
      <dgm:spPr/>
      <dgm:t>
        <a:bodyPr/>
        <a:lstStyle/>
        <a:p>
          <a:endParaRPr lang="hr-HR"/>
        </a:p>
      </dgm:t>
    </dgm:pt>
    <dgm:pt modelId="{05EC7429-54DC-4446-A9E0-79A8FB0C9D7E}" type="sibTrans" cxnId="{B90C4921-E9FA-4692-929D-C198C9FC1593}">
      <dgm:prSet/>
      <dgm:spPr/>
      <dgm:t>
        <a:bodyPr/>
        <a:lstStyle/>
        <a:p>
          <a:endParaRPr lang="hr-HR"/>
        </a:p>
      </dgm:t>
    </dgm:pt>
    <dgm:pt modelId="{A4B620F8-6269-47F5-B250-769A875FFD75}" type="pres">
      <dgm:prSet presAssocID="{4E9DCC6C-1AF9-489D-B5FF-B109F639118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F44C827-6F4B-4F4A-B24F-478A4F279D98}" type="pres">
      <dgm:prSet presAssocID="{717DB3FF-5159-44D8-A3EA-2DCCC9714A98}" presName="centerShape" presStyleLbl="node0" presStyleIdx="0" presStyleCnt="1" custScaleX="207559"/>
      <dgm:spPr/>
      <dgm:t>
        <a:bodyPr/>
        <a:lstStyle/>
        <a:p>
          <a:endParaRPr lang="hr-HR"/>
        </a:p>
      </dgm:t>
    </dgm:pt>
    <dgm:pt modelId="{F425DA66-5ABA-4157-A5D1-C9FDAFECC6D1}" type="pres">
      <dgm:prSet presAssocID="{54C449E5-AE6D-4CE3-9AAC-001EB2530FFB}" presName="parTrans" presStyleLbl="sibTrans2D1" presStyleIdx="0" presStyleCnt="6"/>
      <dgm:spPr/>
      <dgm:t>
        <a:bodyPr/>
        <a:lstStyle/>
        <a:p>
          <a:endParaRPr lang="hr-HR"/>
        </a:p>
      </dgm:t>
    </dgm:pt>
    <dgm:pt modelId="{5FD26841-2FE8-4C01-95B4-9281CC21D552}" type="pres">
      <dgm:prSet presAssocID="{54C449E5-AE6D-4CE3-9AAC-001EB2530FFB}" presName="connectorText" presStyleLbl="sibTrans2D1" presStyleIdx="0" presStyleCnt="6"/>
      <dgm:spPr/>
      <dgm:t>
        <a:bodyPr/>
        <a:lstStyle/>
        <a:p>
          <a:endParaRPr lang="hr-HR"/>
        </a:p>
      </dgm:t>
    </dgm:pt>
    <dgm:pt modelId="{511D73C7-3480-4A0C-AABC-872CE689F657}" type="pres">
      <dgm:prSet presAssocID="{E5A222FA-2C99-45DA-AEDE-7CEC4BDAE67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14B16CD-B48A-49A2-9908-E46B498C0912}" type="pres">
      <dgm:prSet presAssocID="{E40F89C8-0E4C-4E9A-BA38-73A882F78BD8}" presName="parTrans" presStyleLbl="sibTrans2D1" presStyleIdx="1" presStyleCnt="6"/>
      <dgm:spPr/>
      <dgm:t>
        <a:bodyPr/>
        <a:lstStyle/>
        <a:p>
          <a:endParaRPr lang="hr-HR"/>
        </a:p>
      </dgm:t>
    </dgm:pt>
    <dgm:pt modelId="{5EFA3CE9-DCB3-4F7E-9C46-937C03FDE4D5}" type="pres">
      <dgm:prSet presAssocID="{E40F89C8-0E4C-4E9A-BA38-73A882F78BD8}" presName="connectorText" presStyleLbl="sibTrans2D1" presStyleIdx="1" presStyleCnt="6"/>
      <dgm:spPr/>
      <dgm:t>
        <a:bodyPr/>
        <a:lstStyle/>
        <a:p>
          <a:endParaRPr lang="hr-HR"/>
        </a:p>
      </dgm:t>
    </dgm:pt>
    <dgm:pt modelId="{933E1957-7A99-4AB4-BE83-0519EA36B9FA}" type="pres">
      <dgm:prSet presAssocID="{A8E2831E-B31F-4D52-9006-28D86814A991}" presName="node" presStyleLbl="node1" presStyleIdx="1" presStyleCnt="6" custScaleX="101941" custScaleY="10969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D19422-1D54-40FB-851C-BBE4669EC080}" type="pres">
      <dgm:prSet presAssocID="{4F016F43-92CA-4EB4-8AB3-D62585B75BB6}" presName="parTrans" presStyleLbl="sibTrans2D1" presStyleIdx="2" presStyleCnt="6"/>
      <dgm:spPr/>
      <dgm:t>
        <a:bodyPr/>
        <a:lstStyle/>
        <a:p>
          <a:endParaRPr lang="hr-HR"/>
        </a:p>
      </dgm:t>
    </dgm:pt>
    <dgm:pt modelId="{51D3B85D-CDAD-478C-80F0-2FE89C1CE09B}" type="pres">
      <dgm:prSet presAssocID="{4F016F43-92CA-4EB4-8AB3-D62585B75BB6}" presName="connectorText" presStyleLbl="sibTrans2D1" presStyleIdx="2" presStyleCnt="6"/>
      <dgm:spPr/>
      <dgm:t>
        <a:bodyPr/>
        <a:lstStyle/>
        <a:p>
          <a:endParaRPr lang="hr-HR"/>
        </a:p>
      </dgm:t>
    </dgm:pt>
    <dgm:pt modelId="{B6C33C62-4561-4F8D-9AE0-DFA72AEC8A97}" type="pres">
      <dgm:prSet presAssocID="{B4EE4967-464F-4574-91FD-5D7D22F03EF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EC5DD45-4380-4479-9358-0CBB47C3842B}" type="pres">
      <dgm:prSet presAssocID="{3B9345A9-7825-46C3-ADEE-D42CD22DC90D}" presName="parTrans" presStyleLbl="sibTrans2D1" presStyleIdx="3" presStyleCnt="6"/>
      <dgm:spPr/>
      <dgm:t>
        <a:bodyPr/>
        <a:lstStyle/>
        <a:p>
          <a:endParaRPr lang="hr-HR"/>
        </a:p>
      </dgm:t>
    </dgm:pt>
    <dgm:pt modelId="{FB945C13-B6B9-45C0-9B56-874B4ACB6737}" type="pres">
      <dgm:prSet presAssocID="{3B9345A9-7825-46C3-ADEE-D42CD22DC90D}" presName="connectorText" presStyleLbl="sibTrans2D1" presStyleIdx="3" presStyleCnt="6"/>
      <dgm:spPr/>
      <dgm:t>
        <a:bodyPr/>
        <a:lstStyle/>
        <a:p>
          <a:endParaRPr lang="hr-HR"/>
        </a:p>
      </dgm:t>
    </dgm:pt>
    <dgm:pt modelId="{0DE3B90F-8164-4A49-9344-18776379C09A}" type="pres">
      <dgm:prSet presAssocID="{233B17D4-F9C4-43B7-9570-6CEE7D92BE3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A3FB977-3382-441A-8B46-4A96C17A90C5}" type="pres">
      <dgm:prSet presAssocID="{F0DD4733-35F1-40F4-958B-55D02C708D6A}" presName="parTrans" presStyleLbl="sibTrans2D1" presStyleIdx="4" presStyleCnt="6"/>
      <dgm:spPr/>
      <dgm:t>
        <a:bodyPr/>
        <a:lstStyle/>
        <a:p>
          <a:endParaRPr lang="hr-HR"/>
        </a:p>
      </dgm:t>
    </dgm:pt>
    <dgm:pt modelId="{7922DECD-6994-4B7F-8921-C34FBB67CCF9}" type="pres">
      <dgm:prSet presAssocID="{F0DD4733-35F1-40F4-958B-55D02C708D6A}" presName="connectorText" presStyleLbl="sibTrans2D1" presStyleIdx="4" presStyleCnt="6"/>
      <dgm:spPr/>
      <dgm:t>
        <a:bodyPr/>
        <a:lstStyle/>
        <a:p>
          <a:endParaRPr lang="hr-HR"/>
        </a:p>
      </dgm:t>
    </dgm:pt>
    <dgm:pt modelId="{2F6D8B8B-05FE-4D96-83C4-6F1FE04B2884}" type="pres">
      <dgm:prSet presAssocID="{8FF41AA0-5220-4D4B-8169-A23AE3CD7F2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36FFFB1-D1C6-4CCB-B2BB-9DF132F0DA89}" type="pres">
      <dgm:prSet presAssocID="{40A19D7C-B965-4A24-9AFD-FC6CAE5D8C3C}" presName="parTrans" presStyleLbl="sibTrans2D1" presStyleIdx="5" presStyleCnt="6"/>
      <dgm:spPr/>
      <dgm:t>
        <a:bodyPr/>
        <a:lstStyle/>
        <a:p>
          <a:endParaRPr lang="hr-HR"/>
        </a:p>
      </dgm:t>
    </dgm:pt>
    <dgm:pt modelId="{0B16CB95-7C0E-4FCF-B727-B2B9CA46F88F}" type="pres">
      <dgm:prSet presAssocID="{40A19D7C-B965-4A24-9AFD-FC6CAE5D8C3C}" presName="connectorText" presStyleLbl="sibTrans2D1" presStyleIdx="5" presStyleCnt="6"/>
      <dgm:spPr/>
      <dgm:t>
        <a:bodyPr/>
        <a:lstStyle/>
        <a:p>
          <a:endParaRPr lang="hr-HR"/>
        </a:p>
      </dgm:t>
    </dgm:pt>
    <dgm:pt modelId="{46401D74-5742-4E7F-91CC-82C13B9787CB}" type="pres">
      <dgm:prSet presAssocID="{2DB5B66C-62A5-4143-93F8-3F49A8E1DA6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22E46FA-965D-44BE-B135-CC0C3AC2236E}" type="presOf" srcId="{54C449E5-AE6D-4CE3-9AAC-001EB2530FFB}" destId="{5FD26841-2FE8-4C01-95B4-9281CC21D552}" srcOrd="1" destOrd="0" presId="urn:microsoft.com/office/officeart/2005/8/layout/radial5"/>
    <dgm:cxn modelId="{C7360D1F-C249-4B13-95ED-4195ADBE272D}" type="presOf" srcId="{4E9DCC6C-1AF9-489D-B5FF-B109F6391183}" destId="{A4B620F8-6269-47F5-B250-769A875FFD75}" srcOrd="0" destOrd="0" presId="urn:microsoft.com/office/officeart/2005/8/layout/radial5"/>
    <dgm:cxn modelId="{B90C4921-E9FA-4692-929D-C198C9FC1593}" srcId="{717DB3FF-5159-44D8-A3EA-2DCCC9714A98}" destId="{2DB5B66C-62A5-4143-93F8-3F49A8E1DA66}" srcOrd="5" destOrd="0" parTransId="{40A19D7C-B965-4A24-9AFD-FC6CAE5D8C3C}" sibTransId="{05EC7429-54DC-4446-A9E0-79A8FB0C9D7E}"/>
    <dgm:cxn modelId="{DEFA2CBD-9BF1-40C5-B8F2-B17642A31CEB}" type="presOf" srcId="{233B17D4-F9C4-43B7-9570-6CEE7D92BE3B}" destId="{0DE3B90F-8164-4A49-9344-18776379C09A}" srcOrd="0" destOrd="0" presId="urn:microsoft.com/office/officeart/2005/8/layout/radial5"/>
    <dgm:cxn modelId="{847E936B-DF8E-48B7-9D93-63919A910E3D}" type="presOf" srcId="{A8E2831E-B31F-4D52-9006-28D86814A991}" destId="{933E1957-7A99-4AB4-BE83-0519EA36B9FA}" srcOrd="0" destOrd="0" presId="urn:microsoft.com/office/officeart/2005/8/layout/radial5"/>
    <dgm:cxn modelId="{3BF904D9-0EA6-4F49-AD6D-EF82B58BA7D0}" srcId="{717DB3FF-5159-44D8-A3EA-2DCCC9714A98}" destId="{B4EE4967-464F-4574-91FD-5D7D22F03EFE}" srcOrd="2" destOrd="0" parTransId="{4F016F43-92CA-4EB4-8AB3-D62585B75BB6}" sibTransId="{EA667F4A-29F3-4BAD-A2D1-4B6363BB8457}"/>
    <dgm:cxn modelId="{1BCC2768-C1B8-4EFF-B86E-8E5F3B210790}" type="presOf" srcId="{E5A222FA-2C99-45DA-AEDE-7CEC4BDAE670}" destId="{511D73C7-3480-4A0C-AABC-872CE689F657}" srcOrd="0" destOrd="0" presId="urn:microsoft.com/office/officeart/2005/8/layout/radial5"/>
    <dgm:cxn modelId="{DBBF9C83-45C2-43F8-BAF0-BD0B658C2A43}" type="presOf" srcId="{3B9345A9-7825-46C3-ADEE-D42CD22DC90D}" destId="{0EC5DD45-4380-4479-9358-0CBB47C3842B}" srcOrd="0" destOrd="0" presId="urn:microsoft.com/office/officeart/2005/8/layout/radial5"/>
    <dgm:cxn modelId="{A5E640F4-6ACF-4822-B45D-10F85C5EB4E0}" srcId="{717DB3FF-5159-44D8-A3EA-2DCCC9714A98}" destId="{8FF41AA0-5220-4D4B-8169-A23AE3CD7F24}" srcOrd="4" destOrd="0" parTransId="{F0DD4733-35F1-40F4-958B-55D02C708D6A}" sibTransId="{64A7C079-0EB9-4EBC-9ECD-B2F65022F3C9}"/>
    <dgm:cxn modelId="{75E708C5-3D98-4882-9B31-3D52B0DCC742}" type="presOf" srcId="{3B9345A9-7825-46C3-ADEE-D42CD22DC90D}" destId="{FB945C13-B6B9-45C0-9B56-874B4ACB6737}" srcOrd="1" destOrd="0" presId="urn:microsoft.com/office/officeart/2005/8/layout/radial5"/>
    <dgm:cxn modelId="{0E816A91-3F95-4231-B3F0-0C6653C44375}" type="presOf" srcId="{40A19D7C-B965-4A24-9AFD-FC6CAE5D8C3C}" destId="{0B16CB95-7C0E-4FCF-B727-B2B9CA46F88F}" srcOrd="1" destOrd="0" presId="urn:microsoft.com/office/officeart/2005/8/layout/radial5"/>
    <dgm:cxn modelId="{07EA6BCD-E3FD-4950-A4E9-37523CE9D38A}" type="presOf" srcId="{B4EE4967-464F-4574-91FD-5D7D22F03EFE}" destId="{B6C33C62-4561-4F8D-9AE0-DFA72AEC8A97}" srcOrd="0" destOrd="0" presId="urn:microsoft.com/office/officeart/2005/8/layout/radial5"/>
    <dgm:cxn modelId="{27E6CC15-023E-4CDC-8196-1F8802451AE8}" type="presOf" srcId="{40A19D7C-B965-4A24-9AFD-FC6CAE5D8C3C}" destId="{536FFFB1-D1C6-4CCB-B2BB-9DF132F0DA89}" srcOrd="0" destOrd="0" presId="urn:microsoft.com/office/officeart/2005/8/layout/radial5"/>
    <dgm:cxn modelId="{A2878025-C880-4511-B44E-956C682EF507}" type="presOf" srcId="{54C449E5-AE6D-4CE3-9AAC-001EB2530FFB}" destId="{F425DA66-5ABA-4157-A5D1-C9FDAFECC6D1}" srcOrd="0" destOrd="0" presId="urn:microsoft.com/office/officeart/2005/8/layout/radial5"/>
    <dgm:cxn modelId="{A3577C4C-3096-4966-BB76-20A4E57B6895}" srcId="{4E9DCC6C-1AF9-489D-B5FF-B109F6391183}" destId="{717DB3FF-5159-44D8-A3EA-2DCCC9714A98}" srcOrd="0" destOrd="0" parTransId="{6C1AFD68-2E44-4AF1-8AFF-A7791A3711E0}" sibTransId="{F22A8F63-48D2-46A2-943C-A1688C0F1778}"/>
    <dgm:cxn modelId="{AFE45384-8511-449C-8C09-077286F12E4A}" type="presOf" srcId="{E40F89C8-0E4C-4E9A-BA38-73A882F78BD8}" destId="{414B16CD-B48A-49A2-9908-E46B498C0912}" srcOrd="0" destOrd="0" presId="urn:microsoft.com/office/officeart/2005/8/layout/radial5"/>
    <dgm:cxn modelId="{006C9A9C-CEA0-4DDE-BCE6-A83B59FC2747}" srcId="{717DB3FF-5159-44D8-A3EA-2DCCC9714A98}" destId="{233B17D4-F9C4-43B7-9570-6CEE7D92BE3B}" srcOrd="3" destOrd="0" parTransId="{3B9345A9-7825-46C3-ADEE-D42CD22DC90D}" sibTransId="{D000DF75-98FF-4BA1-AF5A-582297E8DFC7}"/>
    <dgm:cxn modelId="{63E6403F-9C75-4912-B601-B41163381B59}" type="presOf" srcId="{E40F89C8-0E4C-4E9A-BA38-73A882F78BD8}" destId="{5EFA3CE9-DCB3-4F7E-9C46-937C03FDE4D5}" srcOrd="1" destOrd="0" presId="urn:microsoft.com/office/officeart/2005/8/layout/radial5"/>
    <dgm:cxn modelId="{023497A7-1D40-44B1-A5F8-0BDFF5ED6CE1}" srcId="{717DB3FF-5159-44D8-A3EA-2DCCC9714A98}" destId="{A8E2831E-B31F-4D52-9006-28D86814A991}" srcOrd="1" destOrd="0" parTransId="{E40F89C8-0E4C-4E9A-BA38-73A882F78BD8}" sibTransId="{6A0C0F00-9D73-4632-8CC0-C4C7F0DAAD79}"/>
    <dgm:cxn modelId="{1E77C36A-051F-4A41-958F-25EA2552BD77}" type="presOf" srcId="{F0DD4733-35F1-40F4-958B-55D02C708D6A}" destId="{7922DECD-6994-4B7F-8921-C34FBB67CCF9}" srcOrd="1" destOrd="0" presId="urn:microsoft.com/office/officeart/2005/8/layout/radial5"/>
    <dgm:cxn modelId="{E2BFC708-8194-432C-BF91-AF040D37B356}" type="presOf" srcId="{2DB5B66C-62A5-4143-93F8-3F49A8E1DA66}" destId="{46401D74-5742-4E7F-91CC-82C13B9787CB}" srcOrd="0" destOrd="0" presId="urn:microsoft.com/office/officeart/2005/8/layout/radial5"/>
    <dgm:cxn modelId="{51474F38-3562-4017-B705-8F856130F438}" type="presOf" srcId="{4F016F43-92CA-4EB4-8AB3-D62585B75BB6}" destId="{91D19422-1D54-40FB-851C-BBE4669EC080}" srcOrd="0" destOrd="0" presId="urn:microsoft.com/office/officeart/2005/8/layout/radial5"/>
    <dgm:cxn modelId="{E686600E-5592-4B21-BBCD-9EDC05A7D801}" type="presOf" srcId="{8FF41AA0-5220-4D4B-8169-A23AE3CD7F24}" destId="{2F6D8B8B-05FE-4D96-83C4-6F1FE04B2884}" srcOrd="0" destOrd="0" presId="urn:microsoft.com/office/officeart/2005/8/layout/radial5"/>
    <dgm:cxn modelId="{82078EDA-A285-409D-80CE-7FB64A97C83E}" type="presOf" srcId="{4F016F43-92CA-4EB4-8AB3-D62585B75BB6}" destId="{51D3B85D-CDAD-478C-80F0-2FE89C1CE09B}" srcOrd="1" destOrd="0" presId="urn:microsoft.com/office/officeart/2005/8/layout/radial5"/>
    <dgm:cxn modelId="{26660A58-0C93-46C1-8C0F-643BE3C33F99}" srcId="{717DB3FF-5159-44D8-A3EA-2DCCC9714A98}" destId="{E5A222FA-2C99-45DA-AEDE-7CEC4BDAE670}" srcOrd="0" destOrd="0" parTransId="{54C449E5-AE6D-4CE3-9AAC-001EB2530FFB}" sibTransId="{EF4DA961-E619-4EC7-8272-DE264FC1869F}"/>
    <dgm:cxn modelId="{CFF166DB-2A4F-41EF-83F2-56A99890F649}" type="presOf" srcId="{717DB3FF-5159-44D8-A3EA-2DCCC9714A98}" destId="{EF44C827-6F4B-4F4A-B24F-478A4F279D98}" srcOrd="0" destOrd="0" presId="urn:microsoft.com/office/officeart/2005/8/layout/radial5"/>
    <dgm:cxn modelId="{E850270B-08C0-4E05-827E-147ACA0B1E78}" type="presOf" srcId="{F0DD4733-35F1-40F4-958B-55D02C708D6A}" destId="{EA3FB977-3382-441A-8B46-4A96C17A90C5}" srcOrd="0" destOrd="0" presId="urn:microsoft.com/office/officeart/2005/8/layout/radial5"/>
    <dgm:cxn modelId="{AABAE3EE-9FC1-4565-AC60-DF2FD259B05B}" type="presParOf" srcId="{A4B620F8-6269-47F5-B250-769A875FFD75}" destId="{EF44C827-6F4B-4F4A-B24F-478A4F279D98}" srcOrd="0" destOrd="0" presId="urn:microsoft.com/office/officeart/2005/8/layout/radial5"/>
    <dgm:cxn modelId="{3E5C3C6C-F3F2-463B-BBC8-01D6CD7D141A}" type="presParOf" srcId="{A4B620F8-6269-47F5-B250-769A875FFD75}" destId="{F425DA66-5ABA-4157-A5D1-C9FDAFECC6D1}" srcOrd="1" destOrd="0" presId="urn:microsoft.com/office/officeart/2005/8/layout/radial5"/>
    <dgm:cxn modelId="{E151360C-40BC-4BE3-8120-13C1A35D11F0}" type="presParOf" srcId="{F425DA66-5ABA-4157-A5D1-C9FDAFECC6D1}" destId="{5FD26841-2FE8-4C01-95B4-9281CC21D552}" srcOrd="0" destOrd="0" presId="urn:microsoft.com/office/officeart/2005/8/layout/radial5"/>
    <dgm:cxn modelId="{088B3AAF-5D95-491B-B592-77E1E6FDE62F}" type="presParOf" srcId="{A4B620F8-6269-47F5-B250-769A875FFD75}" destId="{511D73C7-3480-4A0C-AABC-872CE689F657}" srcOrd="2" destOrd="0" presId="urn:microsoft.com/office/officeart/2005/8/layout/radial5"/>
    <dgm:cxn modelId="{1C77CD37-9DB3-4427-9D77-02FE5D46DBD0}" type="presParOf" srcId="{A4B620F8-6269-47F5-B250-769A875FFD75}" destId="{414B16CD-B48A-49A2-9908-E46B498C0912}" srcOrd="3" destOrd="0" presId="urn:microsoft.com/office/officeart/2005/8/layout/radial5"/>
    <dgm:cxn modelId="{5D5488F4-8B1B-4F86-B9CE-2531C36EAEBA}" type="presParOf" srcId="{414B16CD-B48A-49A2-9908-E46B498C0912}" destId="{5EFA3CE9-DCB3-4F7E-9C46-937C03FDE4D5}" srcOrd="0" destOrd="0" presId="urn:microsoft.com/office/officeart/2005/8/layout/radial5"/>
    <dgm:cxn modelId="{0ABEB3AA-F8B3-4DB7-AF1B-4FAA4951AC3F}" type="presParOf" srcId="{A4B620F8-6269-47F5-B250-769A875FFD75}" destId="{933E1957-7A99-4AB4-BE83-0519EA36B9FA}" srcOrd="4" destOrd="0" presId="urn:microsoft.com/office/officeart/2005/8/layout/radial5"/>
    <dgm:cxn modelId="{20D3C14C-E09B-4E88-AADE-967D1EBECA00}" type="presParOf" srcId="{A4B620F8-6269-47F5-B250-769A875FFD75}" destId="{91D19422-1D54-40FB-851C-BBE4669EC080}" srcOrd="5" destOrd="0" presId="urn:microsoft.com/office/officeart/2005/8/layout/radial5"/>
    <dgm:cxn modelId="{DA6BBEAA-79E4-491D-9289-BB55A44BE8CD}" type="presParOf" srcId="{91D19422-1D54-40FB-851C-BBE4669EC080}" destId="{51D3B85D-CDAD-478C-80F0-2FE89C1CE09B}" srcOrd="0" destOrd="0" presId="urn:microsoft.com/office/officeart/2005/8/layout/radial5"/>
    <dgm:cxn modelId="{76DEA386-B2F6-43E6-A1CC-994077534B4A}" type="presParOf" srcId="{A4B620F8-6269-47F5-B250-769A875FFD75}" destId="{B6C33C62-4561-4F8D-9AE0-DFA72AEC8A97}" srcOrd="6" destOrd="0" presId="urn:microsoft.com/office/officeart/2005/8/layout/radial5"/>
    <dgm:cxn modelId="{BBDEBDE8-DA32-4033-AA61-148F9DFD8E53}" type="presParOf" srcId="{A4B620F8-6269-47F5-B250-769A875FFD75}" destId="{0EC5DD45-4380-4479-9358-0CBB47C3842B}" srcOrd="7" destOrd="0" presId="urn:microsoft.com/office/officeart/2005/8/layout/radial5"/>
    <dgm:cxn modelId="{1F18E8EB-C875-4BE7-B137-B55D47C6E188}" type="presParOf" srcId="{0EC5DD45-4380-4479-9358-0CBB47C3842B}" destId="{FB945C13-B6B9-45C0-9B56-874B4ACB6737}" srcOrd="0" destOrd="0" presId="urn:microsoft.com/office/officeart/2005/8/layout/radial5"/>
    <dgm:cxn modelId="{F7E3E15E-1685-45C6-89F9-7DBBA3044402}" type="presParOf" srcId="{A4B620F8-6269-47F5-B250-769A875FFD75}" destId="{0DE3B90F-8164-4A49-9344-18776379C09A}" srcOrd="8" destOrd="0" presId="urn:microsoft.com/office/officeart/2005/8/layout/radial5"/>
    <dgm:cxn modelId="{536DAC5B-1BB9-4861-917B-6A0960DF8F61}" type="presParOf" srcId="{A4B620F8-6269-47F5-B250-769A875FFD75}" destId="{EA3FB977-3382-441A-8B46-4A96C17A90C5}" srcOrd="9" destOrd="0" presId="urn:microsoft.com/office/officeart/2005/8/layout/radial5"/>
    <dgm:cxn modelId="{C95DA559-DED5-4605-BC64-43BC786BBF87}" type="presParOf" srcId="{EA3FB977-3382-441A-8B46-4A96C17A90C5}" destId="{7922DECD-6994-4B7F-8921-C34FBB67CCF9}" srcOrd="0" destOrd="0" presId="urn:microsoft.com/office/officeart/2005/8/layout/radial5"/>
    <dgm:cxn modelId="{C9E13E15-D689-4B9E-9F12-55C80D34315E}" type="presParOf" srcId="{A4B620F8-6269-47F5-B250-769A875FFD75}" destId="{2F6D8B8B-05FE-4D96-83C4-6F1FE04B2884}" srcOrd="10" destOrd="0" presId="urn:microsoft.com/office/officeart/2005/8/layout/radial5"/>
    <dgm:cxn modelId="{B49FFAF9-8E78-40D7-ADC5-03532B930F2F}" type="presParOf" srcId="{A4B620F8-6269-47F5-B250-769A875FFD75}" destId="{536FFFB1-D1C6-4CCB-B2BB-9DF132F0DA89}" srcOrd="11" destOrd="0" presId="urn:microsoft.com/office/officeart/2005/8/layout/radial5"/>
    <dgm:cxn modelId="{86FA8375-A14B-4E7E-AE42-E0D743EBE6C4}" type="presParOf" srcId="{536FFFB1-D1C6-4CCB-B2BB-9DF132F0DA89}" destId="{0B16CB95-7C0E-4FCF-B727-B2B9CA46F88F}" srcOrd="0" destOrd="0" presId="urn:microsoft.com/office/officeart/2005/8/layout/radial5"/>
    <dgm:cxn modelId="{0F988E5C-5E63-4499-89A2-5F911AF7A40D}" type="presParOf" srcId="{A4B620F8-6269-47F5-B250-769A875FFD75}" destId="{46401D74-5742-4E7F-91CC-82C13B9787C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4C827-6F4B-4F4A-B24F-478A4F279D98}">
      <dsp:nvSpPr>
        <dsp:cNvPr id="0" name=""/>
        <dsp:cNvSpPr/>
      </dsp:nvSpPr>
      <dsp:spPr>
        <a:xfrm>
          <a:off x="2706460" y="2336916"/>
          <a:ext cx="2800311" cy="1349164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/>
            <a:t>2. </a:t>
          </a:r>
          <a:r>
            <a:rPr lang="hr-HR" sz="2800" kern="1200" dirty="0" err="1"/>
            <a:t>sakramenat</a:t>
          </a:r>
          <a:endParaRPr lang="hr-HR" sz="2800" kern="1200" dirty="0"/>
        </a:p>
      </dsp:txBody>
      <dsp:txXfrm>
        <a:off x="3116556" y="2534496"/>
        <a:ext cx="1980119" cy="954004"/>
      </dsp:txXfrm>
    </dsp:sp>
    <dsp:sp modelId="{F425DA66-5ABA-4157-A5D1-C9FDAFECC6D1}">
      <dsp:nvSpPr>
        <dsp:cNvPr id="0" name=""/>
        <dsp:cNvSpPr/>
      </dsp:nvSpPr>
      <dsp:spPr>
        <a:xfrm rot="16200000">
          <a:off x="3935234" y="1793897"/>
          <a:ext cx="342763" cy="458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3986649" y="1937055"/>
        <a:ext cx="239934" cy="275229"/>
      </dsp:txXfrm>
    </dsp:sp>
    <dsp:sp modelId="{511D73C7-3480-4A0C-AABC-872CE689F657}">
      <dsp:nvSpPr>
        <dsp:cNvPr id="0" name=""/>
        <dsp:cNvSpPr/>
      </dsp:nvSpPr>
      <dsp:spPr>
        <a:xfrm>
          <a:off x="3263388" y="3737"/>
          <a:ext cx="1686455" cy="1686455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KRIZMA</a:t>
          </a:r>
        </a:p>
      </dsp:txBody>
      <dsp:txXfrm>
        <a:off x="3510364" y="250713"/>
        <a:ext cx="1192503" cy="1192503"/>
      </dsp:txXfrm>
    </dsp:sp>
    <dsp:sp modelId="{414B16CD-B48A-49A2-9908-E46B498C0912}">
      <dsp:nvSpPr>
        <dsp:cNvPr id="0" name=""/>
        <dsp:cNvSpPr/>
      </dsp:nvSpPr>
      <dsp:spPr>
        <a:xfrm rot="19800000">
          <a:off x="5043086" y="2202603"/>
          <a:ext cx="134636" cy="458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5045792" y="2304444"/>
        <a:ext cx="94245" cy="275229"/>
      </dsp:txXfrm>
    </dsp:sp>
    <dsp:sp modelId="{933E1957-7A99-4AB4-BE83-0519EA36B9FA}">
      <dsp:nvSpPr>
        <dsp:cNvPr id="0" name=""/>
        <dsp:cNvSpPr/>
      </dsp:nvSpPr>
      <dsp:spPr>
        <a:xfrm>
          <a:off x="5121562" y="1004261"/>
          <a:ext cx="1719189" cy="1849940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BERMA</a:t>
          </a:r>
        </a:p>
      </dsp:txBody>
      <dsp:txXfrm>
        <a:off x="5373331" y="1275178"/>
        <a:ext cx="1215651" cy="1308106"/>
      </dsp:txXfrm>
    </dsp:sp>
    <dsp:sp modelId="{91D19422-1D54-40FB-851C-BBE4669EC080}">
      <dsp:nvSpPr>
        <dsp:cNvPr id="0" name=""/>
        <dsp:cNvSpPr/>
      </dsp:nvSpPr>
      <dsp:spPr>
        <a:xfrm rot="1800000">
          <a:off x="5047954" y="3369293"/>
          <a:ext cx="151281" cy="458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5050994" y="3449690"/>
        <a:ext cx="105897" cy="275229"/>
      </dsp:txXfrm>
    </dsp:sp>
    <dsp:sp modelId="{B6C33C62-4561-4F8D-9AE0-DFA72AEC8A97}">
      <dsp:nvSpPr>
        <dsp:cNvPr id="0" name=""/>
        <dsp:cNvSpPr/>
      </dsp:nvSpPr>
      <dsp:spPr>
        <a:xfrm>
          <a:off x="5137929" y="3250537"/>
          <a:ext cx="1686455" cy="1686455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FIRMA</a:t>
          </a:r>
        </a:p>
      </dsp:txBody>
      <dsp:txXfrm>
        <a:off x="5384905" y="3497513"/>
        <a:ext cx="1192503" cy="1192503"/>
      </dsp:txXfrm>
    </dsp:sp>
    <dsp:sp modelId="{0EC5DD45-4380-4479-9358-0CBB47C3842B}">
      <dsp:nvSpPr>
        <dsp:cNvPr id="0" name=""/>
        <dsp:cNvSpPr/>
      </dsp:nvSpPr>
      <dsp:spPr>
        <a:xfrm rot="5400000">
          <a:off x="3935234" y="3770383"/>
          <a:ext cx="342763" cy="458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3986649" y="3810712"/>
        <a:ext cx="239934" cy="275229"/>
      </dsp:txXfrm>
    </dsp:sp>
    <dsp:sp modelId="{0DE3B90F-8164-4A49-9344-18776379C09A}">
      <dsp:nvSpPr>
        <dsp:cNvPr id="0" name=""/>
        <dsp:cNvSpPr/>
      </dsp:nvSpPr>
      <dsp:spPr>
        <a:xfrm>
          <a:off x="3263388" y="4332803"/>
          <a:ext cx="1686455" cy="1686455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POTVRDA</a:t>
          </a:r>
        </a:p>
      </dsp:txBody>
      <dsp:txXfrm>
        <a:off x="3510364" y="4579779"/>
        <a:ext cx="1192503" cy="1192503"/>
      </dsp:txXfrm>
    </dsp:sp>
    <dsp:sp modelId="{EA3FB977-3382-441A-8B46-4A96C17A90C5}">
      <dsp:nvSpPr>
        <dsp:cNvPr id="0" name=""/>
        <dsp:cNvSpPr/>
      </dsp:nvSpPr>
      <dsp:spPr>
        <a:xfrm rot="9000000">
          <a:off x="3013997" y="3369293"/>
          <a:ext cx="151281" cy="458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 rot="10800000">
        <a:off x="3056341" y="3449690"/>
        <a:ext cx="105897" cy="275229"/>
      </dsp:txXfrm>
    </dsp:sp>
    <dsp:sp modelId="{2F6D8B8B-05FE-4D96-83C4-6F1FE04B2884}">
      <dsp:nvSpPr>
        <dsp:cNvPr id="0" name=""/>
        <dsp:cNvSpPr/>
      </dsp:nvSpPr>
      <dsp:spPr>
        <a:xfrm>
          <a:off x="1388848" y="3250537"/>
          <a:ext cx="1686455" cy="1686455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SAKRAMENAT  DUHA SVETOGA</a:t>
          </a:r>
        </a:p>
      </dsp:txBody>
      <dsp:txXfrm>
        <a:off x="1635824" y="3497513"/>
        <a:ext cx="1192503" cy="1192503"/>
      </dsp:txXfrm>
    </dsp:sp>
    <dsp:sp modelId="{536FFFB1-D1C6-4CCB-B2BB-9DF132F0DA89}">
      <dsp:nvSpPr>
        <dsp:cNvPr id="0" name=""/>
        <dsp:cNvSpPr/>
      </dsp:nvSpPr>
      <dsp:spPr>
        <a:xfrm rot="12600000">
          <a:off x="3013997" y="2194987"/>
          <a:ext cx="151281" cy="45871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 rot="10800000">
        <a:off x="3056341" y="2298076"/>
        <a:ext cx="105897" cy="275229"/>
      </dsp:txXfrm>
    </dsp:sp>
    <dsp:sp modelId="{46401D74-5742-4E7F-91CC-82C13B9787CB}">
      <dsp:nvSpPr>
        <dsp:cNvPr id="0" name=""/>
        <dsp:cNvSpPr/>
      </dsp:nvSpPr>
      <dsp:spPr>
        <a:xfrm>
          <a:off x="1388848" y="1086004"/>
          <a:ext cx="1686455" cy="1686455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/>
            <a:t>SAKRAMENT KRŠĆANSKE ZRELOSTI</a:t>
          </a:r>
        </a:p>
      </dsp:txBody>
      <dsp:txXfrm>
        <a:off x="1635824" y="1332980"/>
        <a:ext cx="1192503" cy="1192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65AF3C-DAD4-44C6-B5CF-454F86B66A44}" type="datetimeFigureOut">
              <a:rPr lang="sr-Latn-CS" smtClean="0"/>
              <a:pPr/>
              <a:t>4.5.2020.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849D43-70EC-4468-8E9C-AA988F6865E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9600" dirty="0"/>
              <a:t>KRIZMA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3600"/>
              <a:t>Primanje sakramenta potvrde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/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ZNANJE- biti u stanju tražiti i radosno prihvaćati istinu, osobito onu koju susrećemo u Kristu</a:t>
            </a:r>
          </a:p>
          <a:p>
            <a:pPr>
              <a:buNone/>
            </a:pPr>
            <a:r>
              <a:rPr lang="hr-HR" dirty="0"/>
              <a:t>POBOŽNOST- biti sposoban živjeti u najdubljoj povezanosti s Bogom i ljudima, obraćati se Bogu bez straha s ljubavlju i povjerenjem te se ophoditi  s drugima kao braćom</a:t>
            </a:r>
          </a:p>
          <a:p>
            <a:pPr>
              <a:buNone/>
            </a:pPr>
            <a:r>
              <a:rPr lang="hr-HR" dirty="0"/>
              <a:t>STRAH BOŽJI- biti pun poštovanja prema Bogu i čovjeku (imati strahopoštovanje) a ne bojati ga se- imati ljubavi prema bogu i čovjeku (izbjegavati ono čime bismo uvrijedili Boga i ljude 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SAKRAMENT KRŠĆANSKE ZRELOSTI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hr-HR" dirty="0"/>
          </a:p>
          <a:p>
            <a:pPr algn="just">
              <a:buNone/>
            </a:pPr>
            <a:r>
              <a:rPr lang="hr-HR" dirty="0"/>
              <a:t>* Sakramentom potvrde primamo Duha Svetoga koji nas osposobljava da možemo postati “punoljetni”, odrasli, zreli kršćani. Stoga potvrdu još nazivamo i sakramentom kršćanske zrelosti ili punoljetnosti</a:t>
            </a:r>
          </a:p>
          <a:p>
            <a:pPr algn="just">
              <a:buFont typeface="Arial" charset="0"/>
              <a:buChar char="•"/>
            </a:pPr>
            <a:r>
              <a:rPr lang="hr-HR" dirty="0"/>
              <a:t>Primanjem mnogostrukih darova znači primanje mnogostrukih sposobnosti da možemo postati  i odrasti zreli kao kršćani</a:t>
            </a:r>
          </a:p>
          <a:p>
            <a:pPr algn="just">
              <a:buFont typeface="Arial" charset="0"/>
              <a:buChar char="•"/>
            </a:pP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KRIZMA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ULJE kojim biskup pomazuje čelo krizmanika ili </a:t>
            </a:r>
            <a:r>
              <a:rPr lang="hr-HR" dirty="0" err="1"/>
              <a:t>potvrđenika</a:t>
            </a:r>
            <a:r>
              <a:rPr lang="hr-HR" dirty="0"/>
              <a:t> znakom svetog križa naziva se KRIZMA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10" descr="Olajszentele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0" y="2601933"/>
            <a:ext cx="2709863" cy="3684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…obred…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hr-HR" dirty="0"/>
              <a:t>sakrament krizme ima neizbrisiv biljeg ili pečat, pa se može primati JEDNOM U ŽIVOTU</a:t>
            </a:r>
          </a:p>
          <a:p>
            <a:pPr algn="just">
              <a:buNone/>
            </a:pPr>
            <a:endParaRPr lang="hr-HR" dirty="0"/>
          </a:p>
          <a:p>
            <a:pPr algn="just">
              <a:buFont typeface="Arial" charset="0"/>
              <a:buChar char="•"/>
            </a:pPr>
            <a:r>
              <a:rPr lang="hr-HR" dirty="0"/>
              <a:t>Slavlje je veliki događaj za cijelu župnu zajednicu</a:t>
            </a:r>
          </a:p>
          <a:p>
            <a:pPr algn="just">
              <a:buNone/>
            </a:pPr>
            <a:endParaRPr lang="hr-HR" dirty="0"/>
          </a:p>
          <a:p>
            <a:pPr algn="just">
              <a:buFont typeface="Arial" charset="0"/>
              <a:buChar char="•"/>
            </a:pPr>
            <a:r>
              <a:rPr lang="hr-HR" dirty="0"/>
              <a:t>CRVENA boja</a:t>
            </a:r>
          </a:p>
          <a:p>
            <a:pPr algn="just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pPr>
              <a:buNone/>
            </a:pPr>
            <a:r>
              <a:rPr lang="hr-HR" dirty="0"/>
              <a:t>Redoviti djelitelj sakramenta je BISKUP</a:t>
            </a:r>
          </a:p>
          <a:p>
            <a:pPr>
              <a:buNone/>
            </a:pPr>
            <a:r>
              <a:rPr lang="hr-HR" dirty="0"/>
              <a:t>Polaže ruku na glavu </a:t>
            </a:r>
            <a:r>
              <a:rPr lang="hr-HR" dirty="0" err="1"/>
              <a:t>potvrđenika</a:t>
            </a:r>
            <a:r>
              <a:rPr lang="hr-HR" dirty="0"/>
              <a:t>: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Krizmanik:   _____________ (kaže svoje ime)</a:t>
            </a:r>
          </a:p>
          <a:p>
            <a:pPr>
              <a:buNone/>
            </a:pPr>
            <a:r>
              <a:rPr lang="hr-HR" dirty="0"/>
              <a:t>Biskup: ________, primi pečat dara Duha Svetoga!</a:t>
            </a:r>
          </a:p>
          <a:p>
            <a:pPr>
              <a:buNone/>
            </a:pPr>
            <a:r>
              <a:rPr lang="hr-HR" dirty="0"/>
              <a:t>             (znak križa na čelu krizmanika)</a:t>
            </a:r>
          </a:p>
          <a:p>
            <a:pPr>
              <a:buNone/>
            </a:pPr>
            <a:r>
              <a:rPr lang="hr-HR" dirty="0"/>
              <a:t>Krizmanik: Amen!</a:t>
            </a:r>
          </a:p>
          <a:p>
            <a:pPr>
              <a:buNone/>
            </a:pPr>
            <a:r>
              <a:rPr lang="hr-HR" dirty="0"/>
              <a:t>Biskup: Mir tebi!</a:t>
            </a:r>
          </a:p>
          <a:p>
            <a:pPr>
              <a:buNone/>
            </a:pPr>
            <a:r>
              <a:rPr lang="hr-HR" dirty="0"/>
              <a:t>Krizmanik: I s Duhom tvojim!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/>
          <a:lstStyle/>
          <a:p>
            <a:pPr algn="just">
              <a:buNone/>
            </a:pPr>
            <a:r>
              <a:rPr lang="hr-HR" dirty="0"/>
              <a:t>Za sakrament je potreban KUM (predstavlja krizmanika, primjer u vjeri i života s Kristom)- desna ruka na ramenu krizmanika</a:t>
            </a:r>
          </a:p>
        </p:txBody>
      </p:sp>
      <p:pic>
        <p:nvPicPr>
          <p:cNvPr id="4" name="Picture 10" descr="IMG_1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00232" y="3071810"/>
            <a:ext cx="4038600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hr-HR" dirty="0"/>
              <a:t>Što su sakramenti? </a:t>
            </a:r>
          </a:p>
          <a:p>
            <a:pPr marL="651510" indent="-514350">
              <a:buAutoNum type="arabicPeriod"/>
            </a:pPr>
            <a:r>
              <a:rPr lang="hr-HR" dirty="0" smtClean="0"/>
              <a:t>Kako </a:t>
            </a:r>
            <a:r>
              <a:rPr lang="hr-HR" dirty="0"/>
              <a:t>dijelimo sakramente?</a:t>
            </a:r>
          </a:p>
          <a:p>
            <a:pPr marL="651510" indent="-514350">
              <a:buAutoNum type="arabicPeriod"/>
            </a:pPr>
            <a:r>
              <a:rPr lang="hr-HR" dirty="0"/>
              <a:t>Koji je sakrament temelj ostalima?</a:t>
            </a:r>
          </a:p>
          <a:p>
            <a:pPr marL="651510" indent="-514350">
              <a:buAutoNum type="arabicPeriod"/>
            </a:pPr>
            <a:r>
              <a:rPr lang="hr-HR" dirty="0"/>
              <a:t>Navedi druge nazive za krizmu?</a:t>
            </a:r>
          </a:p>
          <a:p>
            <a:pPr marL="651510" indent="-514350">
              <a:buAutoNum type="arabicPeriod"/>
            </a:pPr>
            <a:r>
              <a:rPr lang="hr-HR" dirty="0" smtClean="0"/>
              <a:t>Tko </a:t>
            </a:r>
            <a:r>
              <a:rPr lang="hr-HR" dirty="0"/>
              <a:t>dodjeljuje sakrament krizme?</a:t>
            </a:r>
          </a:p>
          <a:p>
            <a:pPr marL="651510" indent="-514350">
              <a:buAutoNum type="arabicPeriod"/>
            </a:pPr>
            <a:r>
              <a:rPr lang="hr-HR" dirty="0" smtClean="0"/>
              <a:t>Zašto </a:t>
            </a:r>
            <a:r>
              <a:rPr lang="hr-HR" dirty="0"/>
              <a:t>je to </a:t>
            </a:r>
            <a:r>
              <a:rPr lang="hr-HR" dirty="0" smtClean="0"/>
              <a:t>sakrament </a:t>
            </a:r>
            <a:r>
              <a:rPr lang="hr-HR" dirty="0"/>
              <a:t>Duha Svetoga?</a:t>
            </a:r>
          </a:p>
          <a:p>
            <a:pPr marL="651510" indent="-514350">
              <a:buAutoNum type="arabicPeriod"/>
            </a:pPr>
            <a:r>
              <a:rPr lang="hr-HR" dirty="0" smtClean="0"/>
              <a:t>Koliko </a:t>
            </a:r>
            <a:r>
              <a:rPr lang="hr-HR" dirty="0"/>
              <a:t>puta se u životu možete krizmati?</a:t>
            </a:r>
          </a:p>
          <a:p>
            <a:pPr marL="651510" indent="-514350">
              <a:buAutoNum type="arabicPeriod"/>
            </a:pPr>
            <a:r>
              <a:rPr lang="hr-HR" dirty="0"/>
              <a:t>Kako nazivamo osobu koja prima </a:t>
            </a:r>
            <a:r>
              <a:rPr lang="hr-HR" dirty="0" smtClean="0"/>
              <a:t>sakrament </a:t>
            </a:r>
            <a:r>
              <a:rPr lang="hr-HR" dirty="0"/>
              <a:t>krizme?</a:t>
            </a:r>
          </a:p>
          <a:p>
            <a:pPr marL="651510" indent="-514350">
              <a:buAutoNum type="arabicPeriod"/>
            </a:pPr>
            <a:endParaRPr lang="hr-HR" dirty="0"/>
          </a:p>
          <a:p>
            <a:pPr marL="651510" indent="-514350">
              <a:buAutoNum type="arabicPeriod"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r>
              <a:rPr lang="hr-HR" dirty="0"/>
              <a:t>SAKRAMENTI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/>
              <a:t>* Kristovi darovi</a:t>
            </a:r>
          </a:p>
          <a:p>
            <a:pPr>
              <a:buNone/>
            </a:pPr>
            <a:r>
              <a:rPr lang="hr-HR" dirty="0"/>
              <a:t>*Vidljivi znakovi nevidljive Božje prisutnosti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 algn="just">
              <a:buNone/>
            </a:pPr>
            <a:r>
              <a:rPr lang="hr-HR" dirty="0"/>
              <a:t>                      </a:t>
            </a:r>
            <a:r>
              <a:rPr lang="hr-HR" dirty="0">
                <a:latin typeface="+mj-lt"/>
              </a:rPr>
              <a:t>  7   =    3   +   4</a:t>
            </a:r>
          </a:p>
          <a:p>
            <a:pPr algn="just">
              <a:buNone/>
            </a:pPr>
            <a:endParaRPr lang="hr-HR" dirty="0">
              <a:latin typeface="+mj-lt"/>
            </a:endParaRPr>
          </a:p>
          <a:p>
            <a:pPr algn="just">
              <a:buNone/>
            </a:pPr>
            <a:r>
              <a:rPr lang="hr-HR" sz="1800" dirty="0">
                <a:latin typeface="+mj-lt"/>
              </a:rPr>
              <a:t>Sakramenata                                                       strane svijeta</a:t>
            </a:r>
          </a:p>
          <a:p>
            <a:pPr algn="just">
              <a:buNone/>
            </a:pPr>
            <a:r>
              <a:rPr lang="hr-HR" sz="1800" dirty="0">
                <a:latin typeface="+mj-lt"/>
              </a:rPr>
              <a:t>Darova Duha Svetoga          Božanske osobe        ljudski broj</a:t>
            </a:r>
          </a:p>
          <a:p>
            <a:pPr algn="just">
              <a:buNone/>
            </a:pPr>
            <a:r>
              <a:rPr lang="hr-HR" sz="1800" dirty="0">
                <a:latin typeface="+mj-lt"/>
              </a:rPr>
              <a:t>Glavnih grijeha                    (Otac, Sin i                znak križa     </a:t>
            </a:r>
            <a:r>
              <a:rPr lang="hr-HR" sz="1800" dirty="0">
                <a:latin typeface="+mj-lt"/>
                <a:sym typeface="Wingdings"/>
              </a:rPr>
              <a:t></a:t>
            </a:r>
            <a:r>
              <a:rPr lang="hr-HR" sz="1800" dirty="0">
                <a:latin typeface="+mj-lt"/>
              </a:rPr>
              <a:t>  </a:t>
            </a:r>
          </a:p>
          <a:p>
            <a:pPr algn="just">
              <a:buNone/>
            </a:pPr>
            <a:r>
              <a:rPr lang="hr-HR" sz="1800" dirty="0">
                <a:latin typeface="+mj-lt"/>
              </a:rPr>
              <a:t>Dana u tjednu                      Duh  Sveti)</a:t>
            </a:r>
          </a:p>
          <a:p>
            <a:pPr algn="just">
              <a:buNone/>
            </a:pPr>
            <a:r>
              <a:rPr lang="hr-HR" sz="1800" dirty="0">
                <a:latin typeface="+mj-lt"/>
              </a:rPr>
              <a:t>__________________________________________________________________</a:t>
            </a:r>
          </a:p>
          <a:p>
            <a:pPr algn="just">
              <a:buNone/>
            </a:pPr>
            <a:r>
              <a:rPr lang="hr-HR" b="1" i="1" dirty="0">
                <a:latin typeface="+mj-lt"/>
              </a:rPr>
              <a:t>          BOG JE SVUGDJE  I U SVEMU</a:t>
            </a:r>
          </a:p>
        </p:txBody>
      </p:sp>
      <p:cxnSp>
        <p:nvCxnSpPr>
          <p:cNvPr id="5" name="Ravni poveznik sa strelicom 4"/>
          <p:cNvCxnSpPr/>
          <p:nvPr/>
        </p:nvCxnSpPr>
        <p:spPr>
          <a:xfrm rot="10800000" flipV="1">
            <a:off x="1928794" y="3714752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rot="5400000">
            <a:off x="3964777" y="396478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rot="16200000" flipH="1">
            <a:off x="5500694" y="3500438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7 svetih sakramenata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/>
          <a:lstStyle/>
          <a:p>
            <a:pPr marL="651510" indent="-514350">
              <a:buAutoNum type="arabicPeriod"/>
            </a:pPr>
            <a:r>
              <a:rPr lang="hr-HR" dirty="0"/>
              <a:t>KRŠTENJE </a:t>
            </a:r>
          </a:p>
          <a:p>
            <a:pPr marL="651510" indent="-514350">
              <a:buAutoNum type="arabicPeriod"/>
            </a:pPr>
            <a:r>
              <a:rPr lang="hr-HR" dirty="0"/>
              <a:t>POTVRDA                      </a:t>
            </a:r>
            <a:r>
              <a:rPr lang="hr-HR" sz="2400" dirty="0">
                <a:solidFill>
                  <a:srgbClr val="C00000"/>
                </a:solidFill>
              </a:rPr>
              <a:t>sakramenti kršćanske </a:t>
            </a:r>
            <a:endParaRPr lang="hr-HR" sz="2400" dirty="0"/>
          </a:p>
          <a:p>
            <a:pPr marL="651510" indent="-514350">
              <a:buAutoNum type="arabicPeriod"/>
            </a:pPr>
            <a:r>
              <a:rPr lang="hr-HR" dirty="0"/>
              <a:t>EUHARISTIJA                </a:t>
            </a:r>
            <a:r>
              <a:rPr lang="hr-HR" sz="2400" dirty="0">
                <a:solidFill>
                  <a:srgbClr val="C00000"/>
                </a:solidFill>
              </a:rPr>
              <a:t>inicijacije (uvođenja u vjeru)</a:t>
            </a:r>
            <a:endParaRPr lang="hr-HR" sz="2400" dirty="0"/>
          </a:p>
          <a:p>
            <a:pPr marL="651510" indent="-514350">
              <a:buAutoNum type="arabicPeriod"/>
            </a:pPr>
            <a:r>
              <a:rPr lang="hr-HR" dirty="0"/>
              <a:t>ISPOVIJED                                         </a:t>
            </a:r>
            <a:r>
              <a:rPr lang="hr-HR" sz="2400" dirty="0">
                <a:solidFill>
                  <a:srgbClr val="C00000"/>
                </a:solidFill>
              </a:rPr>
              <a:t>sakramenti</a:t>
            </a:r>
            <a:endParaRPr lang="hr-HR" dirty="0"/>
          </a:p>
          <a:p>
            <a:pPr marL="651510" indent="-514350">
              <a:buAutoNum type="arabicPeriod"/>
            </a:pPr>
            <a:r>
              <a:rPr lang="hr-HR" dirty="0"/>
              <a:t>BOLESNIČKO POMAZANJE           </a:t>
            </a:r>
            <a:r>
              <a:rPr lang="hr-HR" sz="2400" dirty="0">
                <a:solidFill>
                  <a:srgbClr val="C00000"/>
                </a:solidFill>
              </a:rPr>
              <a:t>pomirenja</a:t>
            </a:r>
            <a:endParaRPr lang="hr-HR" dirty="0"/>
          </a:p>
          <a:p>
            <a:pPr marL="651510" indent="-514350">
              <a:buAutoNum type="arabicPeriod"/>
            </a:pPr>
            <a:r>
              <a:rPr lang="hr-HR" dirty="0"/>
              <a:t>SVETI RED            </a:t>
            </a:r>
            <a:r>
              <a:rPr lang="hr-HR" sz="2400" dirty="0">
                <a:solidFill>
                  <a:srgbClr val="C00000"/>
                </a:solidFill>
              </a:rPr>
              <a:t>sakramenti</a:t>
            </a:r>
            <a:endParaRPr lang="hr-HR" dirty="0"/>
          </a:p>
          <a:p>
            <a:pPr marL="651510" indent="-514350">
              <a:buAutoNum type="arabicPeriod"/>
            </a:pPr>
            <a:r>
              <a:rPr lang="hr-HR" dirty="0"/>
              <a:t>ŽENIDBA              </a:t>
            </a:r>
            <a:r>
              <a:rPr lang="hr-HR" sz="2400" dirty="0">
                <a:solidFill>
                  <a:srgbClr val="C00000"/>
                </a:solidFill>
              </a:rPr>
              <a:t>zajedništva</a:t>
            </a:r>
            <a:endParaRPr lang="hr-HR" dirty="0"/>
          </a:p>
        </p:txBody>
      </p:sp>
      <p:sp>
        <p:nvSpPr>
          <p:cNvPr id="4" name="Desna vitičasta zagrada 3"/>
          <p:cNvSpPr/>
          <p:nvPr/>
        </p:nvSpPr>
        <p:spPr>
          <a:xfrm>
            <a:off x="4214810" y="1714488"/>
            <a:ext cx="571504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esna vitičasta zagrada 4"/>
          <p:cNvSpPr/>
          <p:nvPr/>
        </p:nvSpPr>
        <p:spPr>
          <a:xfrm>
            <a:off x="6143636" y="3214686"/>
            <a:ext cx="428628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esna vitičasta zagrada 5"/>
          <p:cNvSpPr/>
          <p:nvPr/>
        </p:nvSpPr>
        <p:spPr>
          <a:xfrm>
            <a:off x="3357554" y="4286256"/>
            <a:ext cx="357190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Podsjetimo se….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hr-HR" dirty="0"/>
              <a:t>Temeljni sakrament bez kojeg ne možemo primiti druge jest KRŠTENJE</a:t>
            </a:r>
          </a:p>
          <a:p>
            <a:pPr>
              <a:buFont typeface="Arial" charset="0"/>
              <a:buChar char="•"/>
            </a:pPr>
            <a:r>
              <a:rPr lang="hr-HR" dirty="0"/>
              <a:t>Krštenjem postajemo članovi crkvene zajednice</a:t>
            </a:r>
          </a:p>
          <a:p>
            <a:pPr>
              <a:buFont typeface="Arial" charset="0"/>
              <a:buChar char="•"/>
            </a:pPr>
            <a:r>
              <a:rPr lang="hr-HR" dirty="0"/>
              <a:t>U 6. stoljeću uvedeno je krštenje male djece dok je u drugim crkvama ostao onaj starokršćanski običaj krštenja odraslih (KATEKUMENI)</a:t>
            </a:r>
          </a:p>
          <a:p>
            <a:pPr>
              <a:buFont typeface="Arial" charset="0"/>
              <a:buChar char="•"/>
            </a:pPr>
            <a:endParaRPr lang="hr-HR" dirty="0"/>
          </a:p>
          <a:p>
            <a:pPr>
              <a:buNone/>
            </a:pPr>
            <a:r>
              <a:rPr lang="hr-HR" dirty="0"/>
              <a:t>“ </a:t>
            </a:r>
            <a:r>
              <a:rPr lang="hr-HR" i="1" dirty="0">
                <a:solidFill>
                  <a:schemeClr val="tx1">
                    <a:lumMod val="75000"/>
                  </a:schemeClr>
                </a:solidFill>
              </a:rPr>
              <a:t>…. Idite po svem svijetu, naviještajte evanđelje…krstite u ime Oca i Sina i Duha Svetoga…”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71472" y="357166"/>
          <a:ext cx="8229600" cy="6022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POTVRDA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fontScale="92500"/>
          </a:bodyPr>
          <a:lstStyle/>
          <a:p>
            <a:pPr algn="just">
              <a:buFont typeface="Arial" charset="0"/>
              <a:buChar char="•"/>
            </a:pPr>
            <a:r>
              <a:rPr lang="hr-HR" dirty="0"/>
              <a:t>Nekada se taj </a:t>
            </a:r>
            <a:r>
              <a:rPr lang="hr-HR" dirty="0" err="1"/>
              <a:t>sakramenat</a:t>
            </a:r>
            <a:r>
              <a:rPr lang="hr-HR" dirty="0"/>
              <a:t> podjeljivao odmah nakon krštenja, što se i danas čini u istočnoj crkvi</a:t>
            </a:r>
          </a:p>
          <a:p>
            <a:pPr algn="just">
              <a:buFont typeface="Arial" charset="0"/>
              <a:buChar char="•"/>
            </a:pPr>
            <a:r>
              <a:rPr lang="hr-HR" dirty="0"/>
              <a:t>FIRMA (</a:t>
            </a:r>
            <a:r>
              <a:rPr lang="hr-HR" dirty="0" err="1"/>
              <a:t>lat</a:t>
            </a:r>
            <a:r>
              <a:rPr lang="hr-HR" dirty="0"/>
              <a:t>. </a:t>
            </a:r>
            <a:r>
              <a:rPr lang="hr-HR" dirty="0" err="1"/>
              <a:t>Firmare</a:t>
            </a:r>
            <a:r>
              <a:rPr lang="hr-HR" dirty="0"/>
              <a:t>- potvrditi)</a:t>
            </a:r>
          </a:p>
          <a:p>
            <a:pPr algn="just">
              <a:buFont typeface="Arial" charset="0"/>
              <a:buChar char="•"/>
            </a:pPr>
            <a:r>
              <a:rPr lang="hr-HR" dirty="0"/>
              <a:t>Zajedno sa krštenjem i euharistijom čini jednu cjelinu                  POTVRĐUJEMO ONO ŠTO SMO KAO DJECA PRIMILI NA KRŠTENJU: </a:t>
            </a:r>
          </a:p>
          <a:p>
            <a:pPr algn="just">
              <a:buNone/>
            </a:pPr>
            <a:r>
              <a:rPr lang="hr-HR" dirty="0"/>
              <a:t>		</a:t>
            </a:r>
            <a:r>
              <a:rPr lang="hr-HR" dirty="0">
                <a:sym typeface="Wingdings"/>
              </a:rPr>
              <a:t> osobno potvrditi i učvrstiti svoju vjeru</a:t>
            </a:r>
          </a:p>
          <a:p>
            <a:pPr algn="just">
              <a:buNone/>
            </a:pPr>
            <a:r>
              <a:rPr lang="hr-HR" dirty="0">
                <a:sym typeface="Wingdings"/>
              </a:rPr>
              <a:t>		 potvrditi da smo djeca Božja</a:t>
            </a:r>
          </a:p>
          <a:p>
            <a:pPr algn="just">
              <a:buNone/>
            </a:pPr>
            <a:r>
              <a:rPr lang="hr-HR" dirty="0">
                <a:sym typeface="Wingdings"/>
              </a:rPr>
              <a:t>---------------------------------------------------------------</a:t>
            </a:r>
          </a:p>
          <a:p>
            <a:pPr algn="just">
              <a:buNone/>
            </a:pPr>
            <a:r>
              <a:rPr lang="hr-HR" dirty="0">
                <a:sym typeface="Wingdings"/>
              </a:rPr>
              <a:t>Sakrament mogu primiti oni koji su: </a:t>
            </a:r>
          </a:p>
          <a:p>
            <a:pPr algn="just">
              <a:buNone/>
            </a:pPr>
            <a:r>
              <a:rPr lang="hr-HR" dirty="0">
                <a:sym typeface="Wingdings"/>
              </a:rPr>
              <a:t> KRŠTENI I BEZ TEŠKOG GRIJEHA, poučeni u vjeri</a:t>
            </a:r>
            <a:endParaRPr lang="hr-HR" dirty="0"/>
          </a:p>
          <a:p>
            <a:pPr>
              <a:buNone/>
            </a:pPr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2285984" y="3000372"/>
            <a:ext cx="11430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SAKRAMENT DUHA SVETOGA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hr-HR" dirty="0"/>
              <a:t>Ima temelj u Svetom Pismu </a:t>
            </a:r>
          </a:p>
          <a:p>
            <a:pPr algn="just">
              <a:buFont typeface="Arial" charset="0"/>
              <a:buChar char="•"/>
            </a:pPr>
            <a:r>
              <a:rPr lang="hr-HR" dirty="0"/>
              <a:t>Više puta u Novom zavjetu stoji da je na vjernike sišao Duh Sveti polaganjem ruku apostola: </a:t>
            </a:r>
          </a:p>
          <a:p>
            <a:pPr algn="just">
              <a:buNone/>
            </a:pPr>
            <a:r>
              <a:rPr lang="hr-HR" dirty="0"/>
              <a:t> </a:t>
            </a:r>
            <a:r>
              <a:rPr lang="hr-HR" i="1" dirty="0">
                <a:latin typeface="Lucida Calligraphy" pitchFamily="66" charset="0"/>
              </a:rPr>
              <a:t> </a:t>
            </a:r>
          </a:p>
          <a:p>
            <a:pPr algn="just">
              <a:buNone/>
            </a:pPr>
            <a:r>
              <a:rPr lang="hr-HR" i="1" dirty="0">
                <a:latin typeface="Lucida Calligraphy" pitchFamily="66" charset="0"/>
              </a:rPr>
              <a:t>“ </a:t>
            </a:r>
            <a:r>
              <a:rPr lang="hr-HR" sz="1800" i="1" dirty="0">
                <a:latin typeface="Lucida Calligraphy" pitchFamily="66" charset="0"/>
              </a:rPr>
              <a:t>Kad su apostoli u Jeruzalemu čuli da je Samarija prigrlila Riječ Božju, poslaše k njima Petra i Ivana. Oni siđoše i pomoliše se za njih da bi primili Duha Svetoga. Jer još ni na koga od njih ne bijaše sišao; bijahu samo kršteni u ime Gospodina Isusa. Tada polagahu ruke na njih i oni primahu Duha Svetoga.”</a:t>
            </a:r>
          </a:p>
          <a:p>
            <a:pPr algn="just">
              <a:buNone/>
            </a:pPr>
            <a:r>
              <a:rPr lang="hr-HR" sz="1800" i="1" dirty="0">
                <a:latin typeface="Lucida Calligraphy" pitchFamily="66" charset="0"/>
              </a:rPr>
              <a:t>   						Dj 8,14-17</a:t>
            </a:r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hr-HR" dirty="0"/>
              <a:t>U sakramentu primamo 7 darova Duha Svetoga:</a:t>
            </a:r>
          </a:p>
          <a:p>
            <a:pPr algn="just">
              <a:buNone/>
            </a:pPr>
            <a:endParaRPr lang="hr-HR" dirty="0"/>
          </a:p>
          <a:p>
            <a:pPr algn="just">
              <a:buNone/>
            </a:pPr>
            <a:r>
              <a:rPr lang="hr-HR" dirty="0"/>
              <a:t>			1. MUDROST</a:t>
            </a:r>
          </a:p>
          <a:p>
            <a:pPr algn="just">
              <a:buNone/>
            </a:pPr>
            <a:r>
              <a:rPr lang="hr-HR" dirty="0"/>
              <a:t>			2. RAZUM</a:t>
            </a:r>
          </a:p>
          <a:p>
            <a:pPr algn="just">
              <a:buNone/>
            </a:pPr>
            <a:r>
              <a:rPr lang="hr-HR" dirty="0"/>
              <a:t>			3. SAVJET</a:t>
            </a:r>
          </a:p>
          <a:p>
            <a:pPr algn="just">
              <a:buNone/>
            </a:pPr>
            <a:r>
              <a:rPr lang="hr-HR" dirty="0"/>
              <a:t>			4. JAKOST</a:t>
            </a:r>
          </a:p>
          <a:p>
            <a:pPr algn="just">
              <a:buNone/>
            </a:pPr>
            <a:r>
              <a:rPr lang="hr-HR" dirty="0"/>
              <a:t>			5. ZNANJE</a:t>
            </a:r>
          </a:p>
          <a:p>
            <a:pPr algn="just">
              <a:buNone/>
            </a:pPr>
            <a:r>
              <a:rPr lang="hr-HR" dirty="0"/>
              <a:t>			6. POBOŽNOST</a:t>
            </a:r>
          </a:p>
          <a:p>
            <a:pPr algn="just">
              <a:buNone/>
            </a:pPr>
            <a:r>
              <a:rPr lang="hr-HR" dirty="0"/>
              <a:t>			7. STRAH BOŽJI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5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25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25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pPr algn="just">
              <a:buNone/>
            </a:pPr>
            <a:r>
              <a:rPr lang="hr-HR" dirty="0"/>
              <a:t>MUDROST – biti sposoban shvatiti ono najvažnije u životu, u Božjem svijetlu promatrati i prosuđivati ljudski život i sveukupnu stvarnost</a:t>
            </a:r>
          </a:p>
          <a:p>
            <a:pPr algn="just">
              <a:buNone/>
            </a:pPr>
            <a:r>
              <a:rPr lang="hr-HR" dirty="0"/>
              <a:t>RAZUM- razumjeti, prihvatiti Božju riječ u svijetlu koje razumjeti i prihvatiti sebe, druge i svijet</a:t>
            </a:r>
          </a:p>
          <a:p>
            <a:pPr algn="just">
              <a:buNone/>
            </a:pPr>
            <a:r>
              <a:rPr lang="hr-HR" dirty="0"/>
              <a:t>SAVJET- biti sposoban pomoći drugome u njegovim važnim životnim trenucima, u stvaranju njegova mišljenja i donošenju osobne odluke</a:t>
            </a:r>
          </a:p>
          <a:p>
            <a:pPr algn="just">
              <a:buNone/>
            </a:pPr>
            <a:r>
              <a:rPr lang="hr-HR" dirty="0"/>
              <a:t>JAKOST- biti sposoban hrabro i ustrajno naviještati Radosnu vijest kako riječju tako i djelom te živjeti prema evanđelju</a:t>
            </a:r>
          </a:p>
          <a:p>
            <a:pPr algn="just">
              <a:buNone/>
            </a:pP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Prilagođeno 4">
      <a:dk1>
        <a:sysClr val="windowText" lastClr="000000"/>
      </a:dk1>
      <a:lt1>
        <a:srgbClr val="FFF7F7"/>
      </a:lt1>
      <a:dk2>
        <a:srgbClr val="C00000"/>
      </a:dk2>
      <a:lt2>
        <a:srgbClr val="C00000"/>
      </a:lt2>
      <a:accent1>
        <a:srgbClr val="C00000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660</Words>
  <Application>Microsoft Office PowerPoint</Application>
  <PresentationFormat>Prikaz na zaslonu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Lucida Calligraphy</vt:lpstr>
      <vt:lpstr>Lucida Sans</vt:lpstr>
      <vt:lpstr>Wingdings</vt:lpstr>
      <vt:lpstr>Wingdings 2</vt:lpstr>
      <vt:lpstr>Wingdings 3</vt:lpstr>
      <vt:lpstr>Vrh</vt:lpstr>
      <vt:lpstr>KRIZMA</vt:lpstr>
      <vt:lpstr> SAKRAMENTI </vt:lpstr>
      <vt:lpstr>7 svetih sakramenata</vt:lpstr>
      <vt:lpstr>Podsjetimo se….</vt:lpstr>
      <vt:lpstr>PowerPoint prezentacija</vt:lpstr>
      <vt:lpstr>POTVRDA</vt:lpstr>
      <vt:lpstr>SAKRAMENT DUHA SVETOGA</vt:lpstr>
      <vt:lpstr>PowerPoint prezentacija</vt:lpstr>
      <vt:lpstr>PowerPoint prezentacija</vt:lpstr>
      <vt:lpstr>PowerPoint prezentacija</vt:lpstr>
      <vt:lpstr>SAKRAMENT KRŠĆANSKE ZRELOSTI</vt:lpstr>
      <vt:lpstr>KRIZMA</vt:lpstr>
      <vt:lpstr>…obred…</vt:lpstr>
      <vt:lpstr>PowerPoint prezentacija</vt:lpstr>
      <vt:lpstr>PowerPoint prezentacija</vt:lpstr>
      <vt:lpstr>Ponovimo: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KRIZMA</dc:title>
  <dc:creator>Roby&amp;Ana</dc:creator>
  <cp:lastModifiedBy>Zoran KOŠIĆ ČAČIĆ</cp:lastModifiedBy>
  <cp:revision>18</cp:revision>
  <dcterms:created xsi:type="dcterms:W3CDTF">2012-04-11T17:00:59Z</dcterms:created>
  <dcterms:modified xsi:type="dcterms:W3CDTF">2020-05-04T05:39:22Z</dcterms:modified>
</cp:coreProperties>
</file>